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8" r:id="rId3"/>
    <p:sldId id="277" r:id="rId4"/>
    <p:sldId id="276" r:id="rId5"/>
    <p:sldId id="268" r:id="rId6"/>
    <p:sldId id="26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71" r:id="rId16"/>
    <p:sldId id="270" r:id="rId17"/>
    <p:sldId id="272" r:id="rId18"/>
    <p:sldId id="273" r:id="rId19"/>
    <p:sldId id="274" r:id="rId20"/>
    <p:sldId id="275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6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39D6084-CF91-49FB-BD20-9C49D72578C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4707FB2-F45B-4DF3-B538-F87F48AE20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Algerian" pitchFamily="82" charset="0"/>
              </a:rPr>
              <a:t>Statistics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Dr </a:t>
            </a:r>
            <a:r>
              <a:rPr lang="en-US" dirty="0" err="1" smtClean="0">
                <a:solidFill>
                  <a:srgbClr val="C00000"/>
                </a:solidFill>
              </a:rPr>
              <a:t>Manoj</a:t>
            </a:r>
            <a:r>
              <a:rPr lang="en-US" dirty="0" smtClean="0">
                <a:solidFill>
                  <a:srgbClr val="C00000"/>
                </a:solidFill>
              </a:rPr>
              <a:t> Kumar </a:t>
            </a:r>
            <a:r>
              <a:rPr lang="en-US" dirty="0" err="1" smtClean="0">
                <a:solidFill>
                  <a:srgbClr val="C00000"/>
                </a:solidFill>
              </a:rPr>
              <a:t>Raut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>
                <a:solidFill>
                  <a:srgbClr val="FF0000"/>
                </a:solidFill>
              </a:rPr>
              <a:t>BBS/BBA/BHM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9-2020 20.33.03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0"/>
            <a:ext cx="5867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SASTHM,BIRATNAGAR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 rot="20535857">
            <a:off x="-304800" y="1752600"/>
            <a:ext cx="1030764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>
                  <a:solidFill>
                    <a:srgbClr val="7030A0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</a:t>
            </a:r>
            <a:r>
              <a:rPr lang="en-US" sz="5400" b="1" cap="none" spc="0" dirty="0" smtClean="0">
                <a:ln w="11430">
                  <a:solidFill>
                    <a:srgbClr val="7030A0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YOU</a:t>
            </a:r>
          </a:p>
          <a:p>
            <a:pPr algn="ctr"/>
            <a:endParaRPr lang="en-US" sz="5400" b="1" dirty="0" smtClean="0">
              <a:ln w="11430">
                <a:solidFill>
                  <a:srgbClr val="7030A0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en-US" sz="5400" b="1" cap="none" spc="0" dirty="0" smtClean="0">
              <a:ln w="11430">
                <a:solidFill>
                  <a:srgbClr val="7030A0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en-US" sz="5400" b="1" cap="none" spc="0" dirty="0" smtClean="0">
                <a:ln w="11430">
                  <a:solidFill>
                    <a:srgbClr val="7030A0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cap="none" spc="0" dirty="0" smtClean="0">
                <a:ln w="11430">
                  <a:solidFill>
                    <a:srgbClr val="7030A0"/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VERY MUCH</a:t>
            </a:r>
            <a:endParaRPr lang="en-US" sz="5400" b="1" cap="none" spc="0" dirty="0">
              <a:ln w="11430">
                <a:solidFill>
                  <a:srgbClr val="7030A0"/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9-2020 20.33.03_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0"/>
            <a:ext cx="5714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9-2020 20.33.03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5181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9-2020 20.33.03_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0"/>
            <a:ext cx="533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9-2020 20.33.03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4724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mScanner 06-12-2020 08.08.5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58673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2-2020 08.08.53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0"/>
            <a:ext cx="48005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2-2020 08.08.53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0"/>
            <a:ext cx="4876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2-2020 08.08.53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029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2-2020 08.08.53_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648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7-2020 21.07.5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4876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2-2020 08.08.53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4952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3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0"/>
            <a:ext cx="5257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4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0"/>
            <a:ext cx="533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4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0"/>
            <a:ext cx="6019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4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0"/>
            <a:ext cx="5943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528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0"/>
            <a:ext cx="57911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6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0"/>
            <a:ext cx="6096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6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0"/>
            <a:ext cx="57911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6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0"/>
            <a:ext cx="6248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7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0"/>
            <a:ext cx="5562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7-2020 21.07.56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33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8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0"/>
            <a:ext cx="6553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8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6172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5_0839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8716" y="0"/>
            <a:ext cx="598656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7_0812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1904" y="0"/>
            <a:ext cx="450019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7_081307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6338" y="0"/>
            <a:ext cx="443132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7_08143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3581" y="0"/>
            <a:ext cx="421683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7_0813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6338" y="0"/>
            <a:ext cx="4431323" cy="6858000"/>
          </a:xfrm>
          <a:prstGeom prst="rect">
            <a:avLst/>
          </a:prstGeom>
        </p:spPr>
      </p:pic>
      <p:pic>
        <p:nvPicPr>
          <p:cNvPr id="3" name="Picture 2" descr="IMG_20200617_0815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3431" y="0"/>
            <a:ext cx="435713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7_0815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2217" y="0"/>
            <a:ext cx="44395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7_0811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0"/>
            <a:ext cx="4648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7-2020 21.07.56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61721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0"/>
            <a:ext cx="4953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533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4876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257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1816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0"/>
            <a:ext cx="4953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0"/>
            <a:ext cx="4876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9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48005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10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9-2020 08.10.06_11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0"/>
            <a:ext cx="48006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0-2020 10.35.2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6400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43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4350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4407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44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44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44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3" name="Picture 2" descr="IMG_20200624_08444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40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4019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4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4_083956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10-2020 10.32.55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5029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6_0941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95350" y="85725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6_0927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6_0927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6_092725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6_0927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6_0927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6_0927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6_09274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6_0927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8_212829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6248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9-2020 20.33.0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510015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8_2128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0"/>
            <a:ext cx="6248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8_2128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0"/>
            <a:ext cx="6934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8_2129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0"/>
            <a:ext cx="6553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8_2129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0"/>
            <a:ext cx="579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8_2129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6019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28_212925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0"/>
            <a:ext cx="6629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3-2020 09.15.5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3919" y="0"/>
            <a:ext cx="411616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3-2020 09.15.52_2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8869" y="0"/>
            <a:ext cx="39462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3-2020 09.15.52_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3396" y="0"/>
            <a:ext cx="41972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3-2020 09.15.52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59" y="0"/>
            <a:ext cx="40130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9-2020 20.33.03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33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3-2020 09.15.52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97" y="0"/>
            <a:ext cx="41718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3-2020 09.15.52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603" y="0"/>
            <a:ext cx="417679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5-2020 21.01.57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73" y="0"/>
            <a:ext cx="447325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5-2020 21.01.57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98" y="0"/>
            <a:ext cx="417020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5-2020 21.01.57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50" y="0"/>
            <a:ext cx="40534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5-2020 21.01.57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3" y="0"/>
            <a:ext cx="44050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5-2020 21.01.57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82" y="0"/>
            <a:ext cx="43146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5-2020 21.01.57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84" y="0"/>
            <a:ext cx="47654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5-2020 21.01.57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11" y="0"/>
            <a:ext cx="42473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05-2020 21.01.57_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4508" y="0"/>
            <a:ext cx="37749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6-09-2020 20.33.03_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0"/>
            <a:ext cx="5410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0-2020 07.24.3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08" y="0"/>
            <a:ext cx="44989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0-2020 07.24.35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60" y="0"/>
            <a:ext cx="41378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0-2020 07.24.35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93" y="0"/>
            <a:ext cx="49714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0-2020 07.24.35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5176" y="0"/>
            <a:ext cx="41536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0-2020 07.24.35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40" y="0"/>
            <a:ext cx="49637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5-2020 10.08.3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706" y="0"/>
            <a:ext cx="39145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5-2020 10.08.35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14" y="0"/>
            <a:ext cx="42773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5-2020 10.08.35_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9772" y="0"/>
            <a:ext cx="40244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5-2020 10.08.35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275" y="0"/>
            <a:ext cx="41454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Scanner 07-15-2020 10.08.35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880" y="0"/>
            <a:ext cx="4288239" cy="6858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50</TotalTime>
  <Words>11</Words>
  <Application>Microsoft Office PowerPoint</Application>
  <PresentationFormat>On-screen Show (4:3)</PresentationFormat>
  <Paragraphs>8</Paragraphs>
  <Slides>100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Civic</vt:lpstr>
      <vt:lpstr> BBS/BBA/BHM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SASTHM COLLEGE BBA/BHM</dc:title>
  <dc:creator>Lenovo</dc:creator>
  <cp:lastModifiedBy>Lenovo</cp:lastModifiedBy>
  <cp:revision>33</cp:revision>
  <dcterms:created xsi:type="dcterms:W3CDTF">2020-06-10T01:48:37Z</dcterms:created>
  <dcterms:modified xsi:type="dcterms:W3CDTF">2021-06-21T01:37:08Z</dcterms:modified>
</cp:coreProperties>
</file>